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3A96BA-A185-4191-8756-A2465E7FF8C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6F5475-E372-4F06-AE77-0937D63ABE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10+3=13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4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10+4=14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1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5+10=15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28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10+6=16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068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7+10=17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02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10+8=18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5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9+10=19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61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9+3=12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10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4+9=13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91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14-9=5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586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15-9=6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75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5+9=14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94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smtClean="0">
                <a:latin typeface="Comic Sans MS" panose="030F0702030302020204" pitchFamily="66" charset="0"/>
              </a:rPr>
              <a:t>16-9=7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40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9+6=15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62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7+9=16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27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9+8=17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47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12-2=10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85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16-6=10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7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18-8=10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79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1071"/>
            <a:ext cx="8001000" cy="30162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5000" spc="600" dirty="0" smtClean="0">
                <a:latin typeface="Comic Sans MS" panose="030F0702030302020204" pitchFamily="66" charset="0"/>
              </a:rPr>
              <a:t>13-10=3</a:t>
            </a:r>
            <a:endParaRPr lang="en-US" sz="15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3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20</Words>
  <Application>Microsoft Office PowerPoint</Application>
  <PresentationFormat>On-screen Show (4:3)</PresentationFormat>
  <Paragraphs>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1</cp:revision>
  <dcterms:created xsi:type="dcterms:W3CDTF">2014-07-09T17:09:05Z</dcterms:created>
  <dcterms:modified xsi:type="dcterms:W3CDTF">2014-07-09T17:18:13Z</dcterms:modified>
</cp:coreProperties>
</file>