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08D3059-E5C7-419E-8569-4F7F30C03459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D706BD8-1761-4EB9-BE0C-08749AE2CF8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3059-E5C7-419E-8569-4F7F30C03459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06BD8-1761-4EB9-BE0C-08749AE2C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3059-E5C7-419E-8569-4F7F30C03459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06BD8-1761-4EB9-BE0C-08749AE2C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3059-E5C7-419E-8569-4F7F30C03459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06BD8-1761-4EB9-BE0C-08749AE2C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3059-E5C7-419E-8569-4F7F30C03459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06BD8-1761-4EB9-BE0C-08749AE2C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3059-E5C7-419E-8569-4F7F30C03459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06BD8-1761-4EB9-BE0C-08749AE2CF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3059-E5C7-419E-8569-4F7F30C03459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06BD8-1761-4EB9-BE0C-08749AE2C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3059-E5C7-419E-8569-4F7F30C03459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06BD8-1761-4EB9-BE0C-08749AE2C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3059-E5C7-419E-8569-4F7F30C03459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06BD8-1761-4EB9-BE0C-08749AE2C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3059-E5C7-419E-8569-4F7F30C03459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06BD8-1761-4EB9-BE0C-08749AE2CF8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3059-E5C7-419E-8569-4F7F30C03459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06BD8-1761-4EB9-BE0C-08749AE2CF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08D3059-E5C7-419E-8569-4F7F30C03459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D706BD8-1761-4EB9-BE0C-08749AE2CF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2+2=4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3021342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6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dirty="0" smtClean="0"/>
              <a:t>6-3=3</a:t>
            </a:r>
            <a:endParaRPr lang="en-US" sz="16000" spc="600" dirty="0"/>
          </a:p>
        </p:txBody>
      </p:sp>
    </p:spTree>
    <p:extLst>
      <p:ext uri="{BB962C8B-B14F-4D97-AF65-F5344CB8AC3E}">
        <p14:creationId xmlns:p14="http://schemas.microsoft.com/office/powerpoint/2010/main" val="6845362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6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dirty="0" smtClean="0"/>
              <a:t>8-4=4</a:t>
            </a:r>
            <a:endParaRPr lang="en-US" sz="16000" spc="600" dirty="0"/>
          </a:p>
        </p:txBody>
      </p:sp>
    </p:spTree>
    <p:extLst>
      <p:ext uri="{BB962C8B-B14F-4D97-AF65-F5344CB8AC3E}">
        <p14:creationId xmlns:p14="http://schemas.microsoft.com/office/powerpoint/2010/main" val="12253796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6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dirty="0" smtClean="0"/>
              <a:t>10-5=5</a:t>
            </a:r>
            <a:endParaRPr lang="en-US" sz="16000" spc="600" dirty="0"/>
          </a:p>
        </p:txBody>
      </p:sp>
    </p:spTree>
    <p:extLst>
      <p:ext uri="{BB962C8B-B14F-4D97-AF65-F5344CB8AC3E}">
        <p14:creationId xmlns:p14="http://schemas.microsoft.com/office/powerpoint/2010/main" val="21664850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6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dirty="0" smtClean="0"/>
              <a:t>14-7=7</a:t>
            </a:r>
            <a:endParaRPr lang="en-US" sz="16000" spc="600" dirty="0"/>
          </a:p>
        </p:txBody>
      </p:sp>
    </p:spTree>
    <p:extLst>
      <p:ext uri="{BB962C8B-B14F-4D97-AF65-F5344CB8AC3E}">
        <p14:creationId xmlns:p14="http://schemas.microsoft.com/office/powerpoint/2010/main" val="26236823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6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dirty="0" smtClean="0"/>
              <a:t>16-8=8</a:t>
            </a:r>
            <a:endParaRPr lang="en-US" sz="16000" spc="600" dirty="0"/>
          </a:p>
        </p:txBody>
      </p:sp>
    </p:spTree>
    <p:extLst>
      <p:ext uri="{BB962C8B-B14F-4D97-AF65-F5344CB8AC3E}">
        <p14:creationId xmlns:p14="http://schemas.microsoft.com/office/powerpoint/2010/main" val="13103512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6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smtClean="0"/>
              <a:t>18-9=9</a:t>
            </a:r>
            <a:endParaRPr lang="en-US" sz="16000" spc="600" dirty="0"/>
          </a:p>
        </p:txBody>
      </p:sp>
    </p:spTree>
    <p:extLst>
      <p:ext uri="{BB962C8B-B14F-4D97-AF65-F5344CB8AC3E}">
        <p14:creationId xmlns:p14="http://schemas.microsoft.com/office/powerpoint/2010/main" val="17537165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3+3=6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5983225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4+4=8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3353527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7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dirty="0" smtClean="0"/>
              <a:t>6+6=12</a:t>
            </a:r>
            <a:endParaRPr lang="en-US" sz="16000" spc="600" dirty="0"/>
          </a:p>
        </p:txBody>
      </p:sp>
    </p:spTree>
    <p:extLst>
      <p:ext uri="{BB962C8B-B14F-4D97-AF65-F5344CB8AC3E}">
        <p14:creationId xmlns:p14="http://schemas.microsoft.com/office/powerpoint/2010/main" val="14654368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7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dirty="0" smtClean="0"/>
              <a:t>5+5=10</a:t>
            </a:r>
            <a:endParaRPr lang="en-US" sz="16000" spc="600" dirty="0"/>
          </a:p>
        </p:txBody>
      </p:sp>
    </p:spTree>
    <p:extLst>
      <p:ext uri="{BB962C8B-B14F-4D97-AF65-F5344CB8AC3E}">
        <p14:creationId xmlns:p14="http://schemas.microsoft.com/office/powerpoint/2010/main" val="7049955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7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dirty="0" smtClean="0"/>
              <a:t>7+7=14</a:t>
            </a:r>
            <a:endParaRPr lang="en-US" sz="16000" spc="600" dirty="0"/>
          </a:p>
        </p:txBody>
      </p:sp>
    </p:spTree>
    <p:extLst>
      <p:ext uri="{BB962C8B-B14F-4D97-AF65-F5344CB8AC3E}">
        <p14:creationId xmlns:p14="http://schemas.microsoft.com/office/powerpoint/2010/main" val="11201433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7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dirty="0" smtClean="0"/>
              <a:t>9+9=18</a:t>
            </a:r>
            <a:endParaRPr lang="en-US" sz="16000" spc="600" dirty="0"/>
          </a:p>
        </p:txBody>
      </p:sp>
    </p:spTree>
    <p:extLst>
      <p:ext uri="{BB962C8B-B14F-4D97-AF65-F5344CB8AC3E}">
        <p14:creationId xmlns:p14="http://schemas.microsoft.com/office/powerpoint/2010/main" val="3999035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54127"/>
            <a:ext cx="80010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6000" spc="600" dirty="0" smtClean="0"/>
              <a:t>8+8=16</a:t>
            </a:r>
            <a:endParaRPr lang="en-US" sz="16000" spc="600" dirty="0"/>
          </a:p>
        </p:txBody>
      </p:sp>
    </p:spTree>
    <p:extLst>
      <p:ext uri="{BB962C8B-B14F-4D97-AF65-F5344CB8AC3E}">
        <p14:creationId xmlns:p14="http://schemas.microsoft.com/office/powerpoint/2010/main" val="20748892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923430"/>
            <a:ext cx="8001000" cy="263149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2500" spc="600" dirty="0" smtClean="0"/>
              <a:t>10+10=20</a:t>
            </a:r>
            <a:endParaRPr lang="en-US" sz="12500" spc="600" dirty="0"/>
          </a:p>
        </p:txBody>
      </p:sp>
    </p:spTree>
    <p:extLst>
      <p:ext uri="{BB962C8B-B14F-4D97-AF65-F5344CB8AC3E}">
        <p14:creationId xmlns:p14="http://schemas.microsoft.com/office/powerpoint/2010/main" val="2753876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</TotalTime>
  <Words>15</Words>
  <Application>Microsoft Office PowerPoint</Application>
  <PresentationFormat>On-screen Show (4:3)</PresentationFormat>
  <Paragraphs>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Daniel</cp:lastModifiedBy>
  <cp:revision>1</cp:revision>
  <dcterms:created xsi:type="dcterms:W3CDTF">2014-07-09T16:55:35Z</dcterms:created>
  <dcterms:modified xsi:type="dcterms:W3CDTF">2014-07-09T17:01:35Z</dcterms:modified>
</cp:coreProperties>
</file>