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6" r:id="rId4"/>
    <p:sldId id="264" r:id="rId5"/>
    <p:sldId id="265" r:id="rId6"/>
    <p:sldId id="268" r:id="rId7"/>
    <p:sldId id="267" r:id="rId8"/>
    <p:sldId id="263" r:id="rId9"/>
    <p:sldId id="261" r:id="rId10"/>
    <p:sldId id="262" r:id="rId11"/>
    <p:sldId id="259" r:id="rId12"/>
    <p:sldId id="260" r:id="rId13"/>
    <p:sldId id="271" r:id="rId14"/>
    <p:sldId id="258" r:id="rId15"/>
    <p:sldId id="270" r:id="rId16"/>
    <p:sldId id="269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6EE3-D096-4A44-9E77-1D5D12A7E9DE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7508-AD0E-48E4-BBAE-51671388D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8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6EE3-D096-4A44-9E77-1D5D12A7E9DE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7508-AD0E-48E4-BBAE-51671388D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6EE3-D096-4A44-9E77-1D5D12A7E9DE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7508-AD0E-48E4-BBAE-51671388D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31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6EE3-D096-4A44-9E77-1D5D12A7E9DE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7508-AD0E-48E4-BBAE-51671388D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62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6EE3-D096-4A44-9E77-1D5D12A7E9DE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7508-AD0E-48E4-BBAE-51671388D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4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6EE3-D096-4A44-9E77-1D5D12A7E9DE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7508-AD0E-48E4-BBAE-51671388D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6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6EE3-D096-4A44-9E77-1D5D12A7E9DE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7508-AD0E-48E4-BBAE-51671388D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7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6EE3-D096-4A44-9E77-1D5D12A7E9DE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7508-AD0E-48E4-BBAE-51671388D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2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6EE3-D096-4A44-9E77-1D5D12A7E9DE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7508-AD0E-48E4-BBAE-51671388D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90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6EE3-D096-4A44-9E77-1D5D12A7E9DE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7508-AD0E-48E4-BBAE-51671388D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0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6EE3-D096-4A44-9E77-1D5D12A7E9DE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7508-AD0E-48E4-BBAE-51671388D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16EE3-D096-4A44-9E77-1D5D12A7E9DE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D7508-AD0E-48E4-BBAE-51671388D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again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4745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g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water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45171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answer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81962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away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50453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w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6000" dirty="0" smtClean="0"/>
              <a:t>sentence</a:t>
            </a:r>
            <a:endParaRPr lang="en-US" sz="16000" dirty="0"/>
          </a:p>
        </p:txBody>
      </p:sp>
    </p:spTree>
    <p:extLst>
      <p:ext uri="{BB962C8B-B14F-4D97-AF65-F5344CB8AC3E}">
        <p14:creationId xmlns:p14="http://schemas.microsoft.com/office/powerpoint/2010/main" val="351954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ente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second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410658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eco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4000" dirty="0" smtClean="0"/>
              <a:t>important</a:t>
            </a:r>
            <a:endParaRPr lang="en-US" sz="14000" dirty="0"/>
          </a:p>
        </p:txBody>
      </p:sp>
    </p:spTree>
    <p:extLst>
      <p:ext uri="{BB962C8B-B14F-4D97-AF65-F5344CB8AC3E}">
        <p14:creationId xmlns:p14="http://schemas.microsoft.com/office/powerpoint/2010/main" val="219389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mport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idea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15816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de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6000" dirty="0" smtClean="0"/>
              <a:t>different</a:t>
            </a:r>
            <a:endParaRPr lang="en-US" sz="16000" dirty="0"/>
          </a:p>
        </p:txBody>
      </p:sp>
    </p:spTree>
    <p:extLst>
      <p:ext uri="{BB962C8B-B14F-4D97-AF65-F5344CB8AC3E}">
        <p14:creationId xmlns:p14="http://schemas.microsoft.com/office/powerpoint/2010/main" val="136360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ffer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other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7720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th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7500" dirty="0" smtClean="0"/>
              <a:t>another</a:t>
            </a:r>
            <a:endParaRPr lang="en-US" sz="17500" dirty="0"/>
          </a:p>
        </p:txBody>
      </p:sp>
    </p:spTree>
    <p:extLst>
      <p:ext uri="{BB962C8B-B14F-4D97-AF65-F5344CB8AC3E}">
        <p14:creationId xmlns:p14="http://schemas.microsoft.com/office/powerpoint/2010/main" val="104380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oth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6000" dirty="0" smtClean="0"/>
              <a:t>together</a:t>
            </a:r>
            <a:endParaRPr lang="en-US" sz="16000" dirty="0"/>
          </a:p>
        </p:txBody>
      </p:sp>
    </p:spTree>
    <p:extLst>
      <p:ext uri="{BB962C8B-B14F-4D97-AF65-F5344CB8AC3E}">
        <p14:creationId xmlns:p14="http://schemas.microsoft.com/office/powerpoint/2010/main" val="302140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geth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always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14377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way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many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23902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n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carry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4455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very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24336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people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07386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op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17</Words>
  <Application>Microsoft Office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again</vt:lpstr>
      <vt:lpstr>other</vt:lpstr>
      <vt:lpstr>another</vt:lpstr>
      <vt:lpstr>together</vt:lpstr>
      <vt:lpstr>always</vt:lpstr>
      <vt:lpstr>many</vt:lpstr>
      <vt:lpstr>carry</vt:lpstr>
      <vt:lpstr>very</vt:lpstr>
      <vt:lpstr>people</vt:lpstr>
      <vt:lpstr>water</vt:lpstr>
      <vt:lpstr>answer</vt:lpstr>
      <vt:lpstr>away</vt:lpstr>
      <vt:lpstr>sentence</vt:lpstr>
      <vt:lpstr>second</vt:lpstr>
      <vt:lpstr>important</vt:lpstr>
      <vt:lpstr>idea</vt:lpstr>
      <vt:lpstr>different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</dc:title>
  <dc:creator>Daniel</dc:creator>
  <cp:lastModifiedBy>Daniel</cp:lastModifiedBy>
  <cp:revision>4</cp:revision>
  <dcterms:created xsi:type="dcterms:W3CDTF">2013-01-19T05:16:30Z</dcterms:created>
  <dcterms:modified xsi:type="dcterms:W3CDTF">2013-07-19T16:06:41Z</dcterms:modified>
</cp:coreProperties>
</file>