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4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3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2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1052-A1E3-4686-BCCF-40461304CAF7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3197-78B5-423C-A275-2306F4291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4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  low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848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game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018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feel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2957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seen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4552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fire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32019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cried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6848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whole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291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note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10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true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6749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7500" dirty="0" smtClean="0"/>
              <a:t>brought </a:t>
            </a:r>
            <a:endParaRPr lang="en-US" sz="17500" dirty="0"/>
          </a:p>
        </p:txBody>
      </p:sp>
    </p:spTree>
    <p:extLst>
      <p:ext uri="{BB962C8B-B14F-4D97-AF65-F5344CB8AC3E}">
        <p14:creationId xmlns:p14="http://schemas.microsoft.com/office/powerpoint/2010/main" val="13250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ou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though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2025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o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course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79352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ur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  built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841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i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king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42230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strong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4785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sun  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19660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0" dirty="0" smtClean="0"/>
              <a:t>  gave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9933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a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low</vt:lpstr>
      <vt:lpstr>brought </vt:lpstr>
      <vt:lpstr>though  </vt:lpstr>
      <vt:lpstr>course  </vt:lpstr>
      <vt:lpstr>  built</vt:lpstr>
      <vt:lpstr>king</vt:lpstr>
      <vt:lpstr>strong</vt:lpstr>
      <vt:lpstr>sun  </vt:lpstr>
      <vt:lpstr>  gave</vt:lpstr>
      <vt:lpstr>game </vt:lpstr>
      <vt:lpstr>feel  </vt:lpstr>
      <vt:lpstr>seen </vt:lpstr>
      <vt:lpstr>fire</vt:lpstr>
      <vt:lpstr>cried  </vt:lpstr>
      <vt:lpstr>whole </vt:lpstr>
      <vt:lpstr>note </vt:lpstr>
      <vt:lpstr>true 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</dc:title>
  <dc:creator>Daniel</dc:creator>
  <cp:lastModifiedBy>Daniel</cp:lastModifiedBy>
  <cp:revision>13</cp:revision>
  <dcterms:created xsi:type="dcterms:W3CDTF">2013-01-15T02:43:35Z</dcterms:created>
  <dcterms:modified xsi:type="dcterms:W3CDTF">2013-07-17T21:41:25Z</dcterms:modified>
</cp:coreProperties>
</file>