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D3A066-F424-45DA-BA5A-32174B6364CF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31B553-E02A-4073-A613-2235FFA5E0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8+6=14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06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8-5=3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34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12-8=4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95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14-8=6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12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3+5=8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84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4+8=12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45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5+7=12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762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5+8=13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481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8+5=13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74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12-5=7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2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13-5=8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79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>
                <a:latin typeface="Comic Sans MS" panose="030F0702030302020204" pitchFamily="66" charset="0"/>
              </a:rPr>
              <a:t>6+8=14</a:t>
            </a:r>
            <a:endParaRPr lang="en-US" sz="16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4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12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1</cp:revision>
  <dcterms:created xsi:type="dcterms:W3CDTF">2014-07-09T17:20:21Z</dcterms:created>
  <dcterms:modified xsi:type="dcterms:W3CDTF">2014-07-09T17:24:06Z</dcterms:modified>
</cp:coreProperties>
</file>