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29D982-817B-4051-908D-D2EFAB34608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8A1373-C754-451D-BFB7-44E35FEEA5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2+3=5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4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9-5=4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86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11-5=6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01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smtClean="0">
                <a:latin typeface="Comic Sans MS" panose="030F0702030302020204" pitchFamily="66" charset="0"/>
              </a:rPr>
              <a:t>15-8=7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98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3+4=7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00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4+5=9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44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5+6=11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65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6+7=13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54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7+8=15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85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8+9=17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35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5-2=3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93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>
                <a:latin typeface="Comic Sans MS" panose="030F0702030302020204" pitchFamily="66" charset="0"/>
              </a:rPr>
              <a:t>7-3=4</a:t>
            </a:r>
            <a:endParaRPr lang="en-US" sz="17000" spc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54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12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1</cp:revision>
  <dcterms:created xsi:type="dcterms:W3CDTF">2014-07-09T17:01:43Z</dcterms:created>
  <dcterms:modified xsi:type="dcterms:W3CDTF">2014-07-09T17:08:27Z</dcterms:modified>
</cp:coreProperties>
</file>