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2" r:id="rId17"/>
    <p:sldId id="273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935016-EEBF-4313-AD6F-448381B071D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56DB0E-4E90-4BFE-998E-0BC83528A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5016-EEBF-4313-AD6F-448381B071D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6DB0E-4E90-4BFE-998E-0BC83528A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5016-EEBF-4313-AD6F-448381B071D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6DB0E-4E90-4BFE-998E-0BC83528A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5016-EEBF-4313-AD6F-448381B071D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6DB0E-4E90-4BFE-998E-0BC83528AB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5016-EEBF-4313-AD6F-448381B071D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6DB0E-4E90-4BFE-998E-0BC83528AB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5016-EEBF-4313-AD6F-448381B071D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6DB0E-4E90-4BFE-998E-0BC83528AB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5016-EEBF-4313-AD6F-448381B071D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6DB0E-4E90-4BFE-998E-0BC83528AB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5016-EEBF-4313-AD6F-448381B071D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6DB0E-4E90-4BFE-998E-0BC83528AB3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5016-EEBF-4313-AD6F-448381B071D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6DB0E-4E90-4BFE-998E-0BC83528A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935016-EEBF-4313-AD6F-448381B071D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6DB0E-4E90-4BFE-998E-0BC83528AB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935016-EEBF-4313-AD6F-448381B071D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56DB0E-4E90-4BFE-998E-0BC83528AB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935016-EEBF-4313-AD6F-448381B071D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56DB0E-4E90-4BFE-998E-0BC83528AB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884959"/>
            <a:ext cx="8001000" cy="27084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7000" spc="600" dirty="0" smtClean="0">
                <a:latin typeface="Century Gothic" panose="020B0502020202020204" pitchFamily="34" charset="0"/>
              </a:rPr>
              <a:t>5+4=9</a:t>
            </a:r>
            <a:endParaRPr lang="en-US" sz="4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4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961904"/>
            <a:ext cx="8001000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0" spc="600" dirty="0" smtClean="0">
                <a:latin typeface="Century Gothic" panose="020B0502020202020204" pitchFamily="34" charset="0"/>
              </a:rPr>
              <a:t>8+2=10</a:t>
            </a:r>
            <a:endParaRPr lang="en-US" sz="16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97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961904"/>
            <a:ext cx="8001000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0" spc="600" dirty="0" smtClean="0">
                <a:latin typeface="Century Gothic" panose="020B0502020202020204" pitchFamily="34" charset="0"/>
              </a:rPr>
              <a:t>3+7=10</a:t>
            </a:r>
            <a:endParaRPr lang="en-US" sz="16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9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961904"/>
            <a:ext cx="8001000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0" spc="600" dirty="0" smtClean="0">
                <a:latin typeface="Century Gothic" panose="020B0502020202020204" pitchFamily="34" charset="0"/>
              </a:rPr>
              <a:t>4+6=10</a:t>
            </a:r>
            <a:endParaRPr lang="en-US" sz="16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27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961904"/>
            <a:ext cx="8001000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0" spc="600" dirty="0" smtClean="0">
                <a:latin typeface="Century Gothic" panose="020B0502020202020204" pitchFamily="34" charset="0"/>
              </a:rPr>
              <a:t>5+5=10</a:t>
            </a:r>
            <a:endParaRPr lang="en-US" sz="16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48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961904"/>
            <a:ext cx="8001000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0" spc="600" dirty="0" smtClean="0">
                <a:latin typeface="Century Gothic" panose="020B0502020202020204" pitchFamily="34" charset="0"/>
              </a:rPr>
              <a:t>6+5=11</a:t>
            </a:r>
            <a:endParaRPr lang="en-US" sz="16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420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961904"/>
            <a:ext cx="8001000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0" spc="600" dirty="0" smtClean="0">
                <a:latin typeface="Century Gothic" panose="020B0502020202020204" pitchFamily="34" charset="0"/>
              </a:rPr>
              <a:t>8+3</a:t>
            </a:r>
            <a:r>
              <a:rPr lang="en-US" sz="16000" spc="600" dirty="0" smtClean="0">
                <a:latin typeface="Century Gothic" panose="020B0502020202020204" pitchFamily="34" charset="0"/>
              </a:rPr>
              <a:t>=11</a:t>
            </a:r>
            <a:endParaRPr lang="en-US" sz="16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515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961904"/>
            <a:ext cx="8001000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0" spc="600" dirty="0" smtClean="0">
                <a:latin typeface="Century Gothic" panose="020B0502020202020204" pitchFamily="34" charset="0"/>
              </a:rPr>
              <a:t>7+4=11</a:t>
            </a:r>
            <a:endParaRPr lang="en-US" sz="16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7519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961904"/>
            <a:ext cx="8001000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0" spc="600" dirty="0" smtClean="0">
                <a:latin typeface="Century Gothic" panose="020B0502020202020204" pitchFamily="34" charset="0"/>
              </a:rPr>
              <a:t>9-3=6</a:t>
            </a:r>
            <a:endParaRPr lang="en-US" sz="16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917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7255" y="2154568"/>
            <a:ext cx="8001000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0" spc="600" dirty="0" smtClean="0">
                <a:latin typeface="Century Gothic" panose="020B0502020202020204" pitchFamily="34" charset="0"/>
              </a:rPr>
              <a:t>0+10=10</a:t>
            </a:r>
            <a:endParaRPr lang="en-US" sz="14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36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884959"/>
            <a:ext cx="8001000" cy="27084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7000" spc="600" dirty="0" smtClean="0">
                <a:latin typeface="Century Gothic" panose="020B0502020202020204" pitchFamily="34" charset="0"/>
              </a:rPr>
              <a:t>6+3=9</a:t>
            </a:r>
            <a:endParaRPr lang="en-US" sz="4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290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884959"/>
            <a:ext cx="8001000" cy="27084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7000" spc="600" dirty="0" smtClean="0">
                <a:latin typeface="Century Gothic" panose="020B0502020202020204" pitchFamily="34" charset="0"/>
              </a:rPr>
              <a:t>10-7=3</a:t>
            </a:r>
            <a:endParaRPr lang="en-US" sz="17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5195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884959"/>
            <a:ext cx="8001000" cy="27084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7000" spc="600" dirty="0" smtClean="0">
                <a:latin typeface="Century Gothic" panose="020B0502020202020204" pitchFamily="34" charset="0"/>
              </a:rPr>
              <a:t>10-6=4</a:t>
            </a:r>
            <a:endParaRPr lang="en-US" sz="17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819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884959"/>
            <a:ext cx="8001000" cy="27084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7000" spc="600" dirty="0" smtClean="0">
                <a:latin typeface="Century Gothic" panose="020B0502020202020204" pitchFamily="34" charset="0"/>
              </a:rPr>
              <a:t>10-4=6</a:t>
            </a:r>
            <a:endParaRPr lang="en-US" sz="17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7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884959"/>
            <a:ext cx="8001000" cy="27084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7000" spc="600" dirty="0" smtClean="0">
                <a:latin typeface="Century Gothic" panose="020B0502020202020204" pitchFamily="34" charset="0"/>
              </a:rPr>
              <a:t>11-3=8</a:t>
            </a:r>
            <a:endParaRPr lang="en-US" sz="17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839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884959"/>
            <a:ext cx="8001000" cy="27084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7000" spc="600" dirty="0" smtClean="0">
                <a:latin typeface="Century Gothic" panose="020B0502020202020204" pitchFamily="34" charset="0"/>
              </a:rPr>
              <a:t>11-7=4</a:t>
            </a:r>
            <a:endParaRPr lang="en-US" sz="17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623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884959"/>
            <a:ext cx="8001000" cy="27084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7000" spc="600" dirty="0" smtClean="0">
                <a:latin typeface="Century Gothic" panose="020B0502020202020204" pitchFamily="34" charset="0"/>
              </a:rPr>
              <a:t>9-5=4</a:t>
            </a:r>
            <a:endParaRPr lang="en-US" sz="17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0699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961904"/>
            <a:ext cx="8001000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0" spc="600" dirty="0" smtClean="0">
                <a:latin typeface="Century Gothic" panose="020B0502020202020204" pitchFamily="34" charset="0"/>
              </a:rPr>
              <a:t>9+1=10</a:t>
            </a:r>
            <a:endParaRPr lang="en-US" sz="16000" spc="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308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18</Words>
  <Application>Microsoft Office PowerPoint</Application>
  <PresentationFormat>On-screen Show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3</cp:revision>
  <dcterms:created xsi:type="dcterms:W3CDTF">2014-07-09T16:44:13Z</dcterms:created>
  <dcterms:modified xsi:type="dcterms:W3CDTF">2014-07-09T17:20:16Z</dcterms:modified>
</cp:coreProperties>
</file>