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0E5-CBAD-4F93-909D-BA270175B67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0F9-3C3D-451F-A322-E1E1BABB3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0E5-CBAD-4F93-909D-BA270175B67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0F9-3C3D-451F-A322-E1E1BABB3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0E5-CBAD-4F93-909D-BA270175B67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0F9-3C3D-451F-A322-E1E1BABB3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0E5-CBAD-4F93-909D-BA270175B67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0F9-3C3D-451F-A322-E1E1BABB3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0E5-CBAD-4F93-909D-BA270175B67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0F9-3C3D-451F-A322-E1E1BABB3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0E5-CBAD-4F93-909D-BA270175B67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0F9-3C3D-451F-A322-E1E1BABB35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0E5-CBAD-4F93-909D-BA270175B67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0F9-3C3D-451F-A322-E1E1BABB3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0E5-CBAD-4F93-909D-BA270175B67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0F9-3C3D-451F-A322-E1E1BABB3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0E5-CBAD-4F93-909D-BA270175B67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0F9-3C3D-451F-A322-E1E1BABB3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0E5-CBAD-4F93-909D-BA270175B67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1D70F9-3C3D-451F-A322-E1E1BABB3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0E5-CBAD-4F93-909D-BA270175B67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D70F9-3C3D-451F-A322-E1E1BABB3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592F0E5-CBAD-4F93-909D-BA270175B67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01D70F9-3C3D-451F-A322-E1E1BABB35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2</a:t>
            </a:r>
            <a:r>
              <a:rPr lang="en-US" sz="17000" spc="600" dirty="0" smtClean="0"/>
              <a:t>+0=2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1785926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2+8=10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1963001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5-2=3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3048005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8-2=6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1324409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8-6=2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682164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6-2=4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2502285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7-5=2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963595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smtClean="0"/>
              <a:t>9-7=2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4153037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08015"/>
            <a:ext cx="8001000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4000" spc="600" dirty="0" smtClean="0"/>
              <a:t>2+10=12</a:t>
            </a:r>
            <a:endParaRPr lang="en-US" sz="14000" spc="600" dirty="0"/>
          </a:p>
        </p:txBody>
      </p:sp>
    </p:spTree>
    <p:extLst>
      <p:ext uri="{BB962C8B-B14F-4D97-AF65-F5344CB8AC3E}">
        <p14:creationId xmlns:p14="http://schemas.microsoft.com/office/powerpoint/2010/main" val="921930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1+2=3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1119448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2+2=4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1550902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2+3=5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2735825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2+5=7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26896812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2+</a:t>
            </a:r>
            <a:r>
              <a:rPr lang="en-US" sz="17000" spc="600" dirty="0" smtClean="0"/>
              <a:t>7=9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241613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9+2=11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21875566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4+2=6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1359321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6+2=8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4173489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</TotalTime>
  <Words>17</Words>
  <Application>Microsoft Office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1</cp:revision>
  <dcterms:created xsi:type="dcterms:W3CDTF">2014-07-09T16:38:33Z</dcterms:created>
  <dcterms:modified xsi:type="dcterms:W3CDTF">2014-07-09T16:43:58Z</dcterms:modified>
</cp:coreProperties>
</file>