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0D46056-B812-4474-84F0-39DE982C80E1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206094B-2A90-4E48-A4CE-BA465788811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6056-B812-4474-84F0-39DE982C80E1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094B-2A90-4E48-A4CE-BA4657888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6056-B812-4474-84F0-39DE982C80E1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094B-2A90-4E48-A4CE-BA4657888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6056-B812-4474-84F0-39DE982C80E1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094B-2A90-4E48-A4CE-BA4657888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6056-B812-4474-84F0-39DE982C80E1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094B-2A90-4E48-A4CE-BA4657888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6056-B812-4474-84F0-39DE982C80E1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094B-2A90-4E48-A4CE-BA46578881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6056-B812-4474-84F0-39DE982C80E1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094B-2A90-4E48-A4CE-BA4657888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6056-B812-4474-84F0-39DE982C80E1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094B-2A90-4E48-A4CE-BA4657888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6056-B812-4474-84F0-39DE982C80E1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094B-2A90-4E48-A4CE-BA4657888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6056-B812-4474-84F0-39DE982C80E1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094B-2A90-4E48-A4CE-BA465788811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6056-B812-4474-84F0-39DE982C80E1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094B-2A90-4E48-A4CE-BA4657888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0D46056-B812-4474-84F0-39DE982C80E1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206094B-2A90-4E48-A4CE-BA46578881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1+0=1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6813599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7+1=8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2050583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8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/>
              <a:t>9+1=10</a:t>
            </a:r>
            <a:endParaRPr lang="en-US" sz="16000" spc="600" dirty="0"/>
          </a:p>
        </p:txBody>
      </p:sp>
    </p:spTree>
    <p:extLst>
      <p:ext uri="{BB962C8B-B14F-4D97-AF65-F5344CB8AC3E}">
        <p14:creationId xmlns:p14="http://schemas.microsoft.com/office/powerpoint/2010/main" val="19837850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8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/>
              <a:t>6-1=5</a:t>
            </a:r>
            <a:endParaRPr lang="en-US" sz="16000" spc="600" dirty="0"/>
          </a:p>
        </p:txBody>
      </p:sp>
    </p:spTree>
    <p:extLst>
      <p:ext uri="{BB962C8B-B14F-4D97-AF65-F5344CB8AC3E}">
        <p14:creationId xmlns:p14="http://schemas.microsoft.com/office/powerpoint/2010/main" val="80220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8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/>
              <a:t>4-3=1</a:t>
            </a:r>
            <a:endParaRPr lang="en-US" sz="16000" spc="600" dirty="0"/>
          </a:p>
        </p:txBody>
      </p:sp>
    </p:spTree>
    <p:extLst>
      <p:ext uri="{BB962C8B-B14F-4D97-AF65-F5344CB8AC3E}">
        <p14:creationId xmlns:p14="http://schemas.microsoft.com/office/powerpoint/2010/main" val="31061509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8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/>
              <a:t>5-4=1</a:t>
            </a:r>
            <a:endParaRPr lang="en-US" sz="16000" spc="600" dirty="0"/>
          </a:p>
        </p:txBody>
      </p:sp>
    </p:spTree>
    <p:extLst>
      <p:ext uri="{BB962C8B-B14F-4D97-AF65-F5344CB8AC3E}">
        <p14:creationId xmlns:p14="http://schemas.microsoft.com/office/powerpoint/2010/main" val="8649455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8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/>
              <a:t>9-8=1</a:t>
            </a:r>
            <a:endParaRPr lang="en-US" sz="16000" spc="600" dirty="0"/>
          </a:p>
        </p:txBody>
      </p:sp>
    </p:spTree>
    <p:extLst>
      <p:ext uri="{BB962C8B-B14F-4D97-AF65-F5344CB8AC3E}">
        <p14:creationId xmlns:p14="http://schemas.microsoft.com/office/powerpoint/2010/main" val="30424023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8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/>
              <a:t>7-6=1</a:t>
            </a:r>
            <a:endParaRPr lang="en-US" sz="16000" spc="600" dirty="0"/>
          </a:p>
        </p:txBody>
      </p:sp>
    </p:spTree>
    <p:extLst>
      <p:ext uri="{BB962C8B-B14F-4D97-AF65-F5344CB8AC3E}">
        <p14:creationId xmlns:p14="http://schemas.microsoft.com/office/powerpoint/2010/main" val="39089007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8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/>
              <a:t>10-9=1</a:t>
            </a:r>
            <a:endParaRPr lang="en-US" sz="16000" spc="600" dirty="0"/>
          </a:p>
        </p:txBody>
      </p:sp>
    </p:spTree>
    <p:extLst>
      <p:ext uri="{BB962C8B-B14F-4D97-AF65-F5344CB8AC3E}">
        <p14:creationId xmlns:p14="http://schemas.microsoft.com/office/powerpoint/2010/main" val="20504843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808016"/>
            <a:ext cx="8001000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4000" spc="600" dirty="0" smtClean="0"/>
              <a:t>1+10=11</a:t>
            </a:r>
            <a:endParaRPr lang="en-US" sz="14000" spc="600" dirty="0"/>
          </a:p>
        </p:txBody>
      </p:sp>
    </p:spTree>
    <p:extLst>
      <p:ext uri="{BB962C8B-B14F-4D97-AF65-F5344CB8AC3E}">
        <p14:creationId xmlns:p14="http://schemas.microsoft.com/office/powerpoint/2010/main" val="44874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2+1=3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1673207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1+4=5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30469572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1+1=2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36522703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1+3=4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19833208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5+1=6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1986954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1+6=7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2397259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1+8=9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35836388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8-1=7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1486720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</TotalTime>
  <Words>18</Words>
  <Application>Microsoft Office PowerPoint</Application>
  <PresentationFormat>On-screen Show (4:3)</PresentationFormat>
  <Paragraphs>36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Daniel</cp:lastModifiedBy>
  <cp:revision>2</cp:revision>
  <dcterms:created xsi:type="dcterms:W3CDTF">2014-07-09T16:27:06Z</dcterms:created>
  <dcterms:modified xsi:type="dcterms:W3CDTF">2014-07-09T16:37:46Z</dcterms:modified>
</cp:coreProperties>
</file>