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  <p:sldId id="259" r:id="rId3"/>
    <p:sldId id="260" r:id="rId4"/>
    <p:sldId id="262" r:id="rId5"/>
    <p:sldId id="261" r:id="rId6"/>
    <p:sldId id="263" r:id="rId7"/>
    <p:sldId id="27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79" autoAdjust="0"/>
    <p:restoredTop sz="94660"/>
  </p:normalViewPr>
  <p:slideViewPr>
    <p:cSldViewPr>
      <p:cViewPr varScale="1">
        <p:scale>
          <a:sx n="69" d="100"/>
          <a:sy n="69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4169788-63AE-482A-8C83-F6F0C9BCD56C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31CE471-56C2-4BE6-A300-DA2C31C771E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69788-63AE-482A-8C83-F6F0C9BCD56C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E471-56C2-4BE6-A300-DA2C31C771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69788-63AE-482A-8C83-F6F0C9BCD56C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E471-56C2-4BE6-A300-DA2C31C771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69788-63AE-482A-8C83-F6F0C9BCD56C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E471-56C2-4BE6-A300-DA2C31C771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69788-63AE-482A-8C83-F6F0C9BCD56C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E471-56C2-4BE6-A300-DA2C31C771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69788-63AE-482A-8C83-F6F0C9BCD56C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E471-56C2-4BE6-A300-DA2C31C771E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69788-63AE-482A-8C83-F6F0C9BCD56C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E471-56C2-4BE6-A300-DA2C31C771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69788-63AE-482A-8C83-F6F0C9BCD56C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E471-56C2-4BE6-A300-DA2C31C771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69788-63AE-482A-8C83-F6F0C9BCD56C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E471-56C2-4BE6-A300-DA2C31C771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69788-63AE-482A-8C83-F6F0C9BCD56C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E471-56C2-4BE6-A300-DA2C31C771E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69788-63AE-482A-8C83-F6F0C9BCD56C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E471-56C2-4BE6-A300-DA2C31C771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4169788-63AE-482A-8C83-F6F0C9BCD56C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31CE471-56C2-4BE6-A300-DA2C31C771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/>
              <a:t>0+0=0</a:t>
            </a:r>
            <a:endParaRPr lang="en-US" sz="17000" spc="600" dirty="0"/>
          </a:p>
        </p:txBody>
      </p:sp>
    </p:spTree>
    <p:extLst>
      <p:ext uri="{BB962C8B-B14F-4D97-AF65-F5344CB8AC3E}">
        <p14:creationId xmlns:p14="http://schemas.microsoft.com/office/powerpoint/2010/main" val="4310266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/>
              <a:t>0+9=9</a:t>
            </a:r>
            <a:endParaRPr lang="en-US" sz="17000" spc="600" dirty="0"/>
          </a:p>
        </p:txBody>
      </p:sp>
    </p:spTree>
    <p:extLst>
      <p:ext uri="{BB962C8B-B14F-4D97-AF65-F5344CB8AC3E}">
        <p14:creationId xmlns:p14="http://schemas.microsoft.com/office/powerpoint/2010/main" val="33000320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808015"/>
            <a:ext cx="8001000" cy="286232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4000" spc="600" dirty="0" smtClean="0"/>
              <a:t>0+10=10</a:t>
            </a:r>
            <a:endParaRPr lang="en-US" sz="14000" spc="600" dirty="0"/>
          </a:p>
        </p:txBody>
      </p:sp>
    </p:spTree>
    <p:extLst>
      <p:ext uri="{BB962C8B-B14F-4D97-AF65-F5344CB8AC3E}">
        <p14:creationId xmlns:p14="http://schemas.microsoft.com/office/powerpoint/2010/main" val="23048942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/>
              <a:t>4-0=4</a:t>
            </a:r>
            <a:endParaRPr lang="en-US" sz="17000" spc="600" dirty="0"/>
          </a:p>
        </p:txBody>
      </p:sp>
    </p:spTree>
    <p:extLst>
      <p:ext uri="{BB962C8B-B14F-4D97-AF65-F5344CB8AC3E}">
        <p14:creationId xmlns:p14="http://schemas.microsoft.com/office/powerpoint/2010/main" val="7428313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/>
              <a:t>9-0=9</a:t>
            </a:r>
            <a:endParaRPr lang="en-US" sz="17000" spc="600" dirty="0"/>
          </a:p>
        </p:txBody>
      </p:sp>
    </p:spTree>
    <p:extLst>
      <p:ext uri="{BB962C8B-B14F-4D97-AF65-F5344CB8AC3E}">
        <p14:creationId xmlns:p14="http://schemas.microsoft.com/office/powerpoint/2010/main" val="29405503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/>
              <a:t>6-0=6</a:t>
            </a:r>
            <a:endParaRPr lang="en-US" sz="17000" spc="600" dirty="0"/>
          </a:p>
        </p:txBody>
      </p:sp>
    </p:spTree>
    <p:extLst>
      <p:ext uri="{BB962C8B-B14F-4D97-AF65-F5344CB8AC3E}">
        <p14:creationId xmlns:p14="http://schemas.microsoft.com/office/powerpoint/2010/main" val="2239106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/>
              <a:t>5-5=0</a:t>
            </a:r>
            <a:endParaRPr lang="en-US" sz="17000" spc="600" dirty="0"/>
          </a:p>
        </p:txBody>
      </p:sp>
    </p:spTree>
    <p:extLst>
      <p:ext uri="{BB962C8B-B14F-4D97-AF65-F5344CB8AC3E}">
        <p14:creationId xmlns:p14="http://schemas.microsoft.com/office/powerpoint/2010/main" val="26578196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/>
              <a:t>8-8=0</a:t>
            </a:r>
            <a:endParaRPr lang="en-US" sz="17000" spc="600" dirty="0"/>
          </a:p>
        </p:txBody>
      </p:sp>
    </p:spTree>
    <p:extLst>
      <p:ext uri="{BB962C8B-B14F-4D97-AF65-F5344CB8AC3E}">
        <p14:creationId xmlns:p14="http://schemas.microsoft.com/office/powerpoint/2010/main" val="40068674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/>
              <a:t>0+2=2</a:t>
            </a:r>
            <a:endParaRPr lang="en-US" sz="17000" spc="600" dirty="0"/>
          </a:p>
        </p:txBody>
      </p:sp>
    </p:spTree>
    <p:extLst>
      <p:ext uri="{BB962C8B-B14F-4D97-AF65-F5344CB8AC3E}">
        <p14:creationId xmlns:p14="http://schemas.microsoft.com/office/powerpoint/2010/main" val="15174289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/>
              <a:t>0+3=3</a:t>
            </a:r>
            <a:endParaRPr lang="en-US" sz="17000" spc="600" dirty="0"/>
          </a:p>
        </p:txBody>
      </p:sp>
    </p:spTree>
    <p:extLst>
      <p:ext uri="{BB962C8B-B14F-4D97-AF65-F5344CB8AC3E}">
        <p14:creationId xmlns:p14="http://schemas.microsoft.com/office/powerpoint/2010/main" val="72878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/>
              <a:t>0+1=1</a:t>
            </a:r>
            <a:endParaRPr lang="en-US" sz="17000" spc="600" dirty="0"/>
          </a:p>
        </p:txBody>
      </p:sp>
    </p:spTree>
    <p:extLst>
      <p:ext uri="{BB962C8B-B14F-4D97-AF65-F5344CB8AC3E}">
        <p14:creationId xmlns:p14="http://schemas.microsoft.com/office/powerpoint/2010/main" val="5651868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/>
              <a:t>0+4=4</a:t>
            </a:r>
            <a:endParaRPr lang="en-US" sz="17000" spc="600" dirty="0"/>
          </a:p>
        </p:txBody>
      </p:sp>
    </p:spTree>
    <p:extLst>
      <p:ext uri="{BB962C8B-B14F-4D97-AF65-F5344CB8AC3E}">
        <p14:creationId xmlns:p14="http://schemas.microsoft.com/office/powerpoint/2010/main" val="10042110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/>
              <a:t>0+6=6</a:t>
            </a:r>
            <a:endParaRPr lang="en-US" sz="17000" spc="600" dirty="0"/>
          </a:p>
        </p:txBody>
      </p:sp>
    </p:spTree>
    <p:extLst>
      <p:ext uri="{BB962C8B-B14F-4D97-AF65-F5344CB8AC3E}">
        <p14:creationId xmlns:p14="http://schemas.microsoft.com/office/powerpoint/2010/main" val="37392572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/>
              <a:t>0+5=5</a:t>
            </a:r>
            <a:endParaRPr lang="en-US" sz="17000" spc="600" dirty="0"/>
          </a:p>
        </p:txBody>
      </p:sp>
    </p:spTree>
    <p:extLst>
      <p:ext uri="{BB962C8B-B14F-4D97-AF65-F5344CB8AC3E}">
        <p14:creationId xmlns:p14="http://schemas.microsoft.com/office/powerpoint/2010/main" val="15081002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/>
              <a:t>0+8=8</a:t>
            </a:r>
            <a:endParaRPr lang="en-US" sz="17000" spc="600" dirty="0"/>
          </a:p>
        </p:txBody>
      </p:sp>
    </p:spTree>
    <p:extLst>
      <p:ext uri="{BB962C8B-B14F-4D97-AF65-F5344CB8AC3E}">
        <p14:creationId xmlns:p14="http://schemas.microsoft.com/office/powerpoint/2010/main" val="29905647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77183"/>
            <a:ext cx="8001000" cy="33239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4000" spc="600" dirty="0" smtClean="0"/>
          </a:p>
          <a:p>
            <a:pPr algn="ctr"/>
            <a:r>
              <a:rPr lang="en-US" sz="17000" spc="600" dirty="0" smtClean="0"/>
              <a:t>0+7=7</a:t>
            </a:r>
            <a:endParaRPr lang="en-US" sz="17000" spc="600" dirty="0"/>
          </a:p>
        </p:txBody>
      </p:sp>
    </p:spTree>
    <p:extLst>
      <p:ext uri="{BB962C8B-B14F-4D97-AF65-F5344CB8AC3E}">
        <p14:creationId xmlns:p14="http://schemas.microsoft.com/office/powerpoint/2010/main" val="27425993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29</TotalTime>
  <Words>16</Words>
  <Application>Microsoft Office PowerPoint</Application>
  <PresentationFormat>On-screen Show (4:3)</PresentationFormat>
  <Paragraphs>32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</dc:creator>
  <cp:lastModifiedBy>Daniel</cp:lastModifiedBy>
  <cp:revision>3</cp:revision>
  <dcterms:created xsi:type="dcterms:W3CDTF">2014-07-09T15:57:13Z</dcterms:created>
  <dcterms:modified xsi:type="dcterms:W3CDTF">2014-07-09T16:26:26Z</dcterms:modified>
</cp:coreProperties>
</file>