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2B1A-0748-4833-9EB4-0B980098472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CEB8-656E-4EE2-8F78-118226055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number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16718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u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paper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8963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over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2272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only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1442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before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0594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because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1273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c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000" dirty="0" smtClean="0"/>
              <a:t>between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15114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tw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begin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48727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17500" dirty="0" smtClean="0"/>
              <a:t>being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2426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17500" smtClean="0"/>
              <a:t>open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3972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after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4673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f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letter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192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under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2586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until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41112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children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27327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every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37266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ve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without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28237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th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4000" dirty="0" smtClean="0"/>
              <a:t>afternoon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4433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ftern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number</vt:lpstr>
      <vt:lpstr>after</vt:lpstr>
      <vt:lpstr>letter</vt:lpstr>
      <vt:lpstr>under</vt:lpstr>
      <vt:lpstr>until</vt:lpstr>
      <vt:lpstr>children</vt:lpstr>
      <vt:lpstr>every</vt:lpstr>
      <vt:lpstr>without</vt:lpstr>
      <vt:lpstr>afternoon</vt:lpstr>
      <vt:lpstr>paper</vt:lpstr>
      <vt:lpstr>over</vt:lpstr>
      <vt:lpstr>only</vt:lpstr>
      <vt:lpstr>before</vt:lpstr>
      <vt:lpstr>because</vt:lpstr>
      <vt:lpstr>between</vt:lpstr>
      <vt:lpstr>begin</vt:lpstr>
      <vt:lpstr>being</vt:lpstr>
      <vt:lpstr>open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</dc:title>
  <dc:creator>Daniel</dc:creator>
  <cp:lastModifiedBy>Daniel</cp:lastModifiedBy>
  <cp:revision>7</cp:revision>
  <dcterms:created xsi:type="dcterms:W3CDTF">2013-01-15T05:04:56Z</dcterms:created>
  <dcterms:modified xsi:type="dcterms:W3CDTF">2013-07-19T16:01:57Z</dcterms:modified>
</cp:coreProperties>
</file>