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5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8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1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6A87-2995-4604-B9CF-707E8DE99C5B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7928-3983-4F22-A443-A80E8FF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fall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877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short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701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north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140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r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road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91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clean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5226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e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stay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28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boat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691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heat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905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pair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5382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smtClean="0"/>
              <a:t>wait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326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cold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1676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hold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7856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warm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3027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shown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8153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birds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3354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farm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555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horse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587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dark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3601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fall</vt:lpstr>
      <vt:lpstr>cold</vt:lpstr>
      <vt:lpstr>hold</vt:lpstr>
      <vt:lpstr>warm</vt:lpstr>
      <vt:lpstr>shown</vt:lpstr>
      <vt:lpstr>birds</vt:lpstr>
      <vt:lpstr>farm</vt:lpstr>
      <vt:lpstr>horse</vt:lpstr>
      <vt:lpstr>dark</vt:lpstr>
      <vt:lpstr>short</vt:lpstr>
      <vt:lpstr>north</vt:lpstr>
      <vt:lpstr>road</vt:lpstr>
      <vt:lpstr>clean</vt:lpstr>
      <vt:lpstr>stay</vt:lpstr>
      <vt:lpstr>boat</vt:lpstr>
      <vt:lpstr>heat</vt:lpstr>
      <vt:lpstr>pair</vt:lpstr>
      <vt:lpstr>wait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</dc:title>
  <dc:creator>Daniel</dc:creator>
  <cp:lastModifiedBy>Daniel</cp:lastModifiedBy>
  <cp:revision>6</cp:revision>
  <dcterms:created xsi:type="dcterms:W3CDTF">2013-01-19T04:32:32Z</dcterms:created>
  <dcterms:modified xsi:type="dcterms:W3CDTF">2013-07-19T15:40:44Z</dcterms:modified>
</cp:coreProperties>
</file>