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3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6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4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3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4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6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2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3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5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94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I’ll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4848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'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room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2018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draw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2957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dry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45527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yet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3201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fix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6848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stood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42910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wood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210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smtClean="0"/>
              <a:t>hours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6749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u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full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3250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u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move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2025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change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7935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been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841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size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2230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fly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47852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yes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9660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  box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9933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18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I’ll  </vt:lpstr>
      <vt:lpstr>full  </vt:lpstr>
      <vt:lpstr>move  </vt:lpstr>
      <vt:lpstr>change  </vt:lpstr>
      <vt:lpstr>been  </vt:lpstr>
      <vt:lpstr>size</vt:lpstr>
      <vt:lpstr>fly  </vt:lpstr>
      <vt:lpstr>yes  </vt:lpstr>
      <vt:lpstr>  box</vt:lpstr>
      <vt:lpstr>room  </vt:lpstr>
      <vt:lpstr>draw  </vt:lpstr>
      <vt:lpstr>dry  </vt:lpstr>
      <vt:lpstr>yet  </vt:lpstr>
      <vt:lpstr>fix  </vt:lpstr>
      <vt:lpstr>stood  </vt:lpstr>
      <vt:lpstr>wood  </vt:lpstr>
      <vt:lpstr>hours 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</dc:title>
  <dc:creator>Daniel</dc:creator>
  <cp:lastModifiedBy>Daniel</cp:lastModifiedBy>
  <cp:revision>11</cp:revision>
  <dcterms:created xsi:type="dcterms:W3CDTF">2013-01-15T02:43:35Z</dcterms:created>
  <dcterms:modified xsi:type="dcterms:W3CDTF">2013-07-19T15:22:14Z</dcterms:modified>
</cp:coreProperties>
</file>