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500" dirty="0" smtClean="0"/>
              <a:t>heard</a:t>
            </a:r>
            <a:r>
              <a:rPr lang="en-US" sz="20000" dirty="0" smtClean="0"/>
              <a:t>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green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week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five</a:t>
            </a:r>
            <a:r>
              <a:rPr lang="en-US" sz="17500" dirty="0" smtClean="0"/>
              <a:t>  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fine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rule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plane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wheels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ee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smtClean="0"/>
              <a:t>street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r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done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front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door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sure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20000" dirty="0" smtClean="0"/>
              <a:t>shape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base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waves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v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deer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heard  </vt:lpstr>
      <vt:lpstr>done </vt:lpstr>
      <vt:lpstr>front</vt:lpstr>
      <vt:lpstr>door  </vt:lpstr>
      <vt:lpstr>sure </vt:lpstr>
      <vt:lpstr>shape</vt:lpstr>
      <vt:lpstr>base</vt:lpstr>
      <vt:lpstr>waves  </vt:lpstr>
      <vt:lpstr>  deer</vt:lpstr>
      <vt:lpstr>green </vt:lpstr>
      <vt:lpstr>week  </vt:lpstr>
      <vt:lpstr>five  </vt:lpstr>
      <vt:lpstr>fine</vt:lpstr>
      <vt:lpstr>rule </vt:lpstr>
      <vt:lpstr>plane </vt:lpstr>
      <vt:lpstr>wheels</vt:lpstr>
      <vt:lpstr>street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15</cp:revision>
  <dcterms:created xsi:type="dcterms:W3CDTF">2013-01-15T02:43:35Z</dcterms:created>
  <dcterms:modified xsi:type="dcterms:W3CDTF">2013-07-19T15:18:18Z</dcterms:modified>
</cp:coreProperties>
</file>