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3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6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4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3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4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6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2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3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5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94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watch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4848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ship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2018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bring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2957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hot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45527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 rock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3201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fact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6848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class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42910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less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210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sing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6749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young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3250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think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2025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great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7935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don’t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841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'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am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2230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stand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47852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step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9660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  check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9933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19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watch  </vt:lpstr>
      <vt:lpstr>young  </vt:lpstr>
      <vt:lpstr>think</vt:lpstr>
      <vt:lpstr>great  </vt:lpstr>
      <vt:lpstr>don’t  </vt:lpstr>
      <vt:lpstr>am</vt:lpstr>
      <vt:lpstr>stand</vt:lpstr>
      <vt:lpstr>step  </vt:lpstr>
      <vt:lpstr>  check</vt:lpstr>
      <vt:lpstr>ship</vt:lpstr>
      <vt:lpstr>bring  </vt:lpstr>
      <vt:lpstr>hot  </vt:lpstr>
      <vt:lpstr> rock</vt:lpstr>
      <vt:lpstr>fact  </vt:lpstr>
      <vt:lpstr>class </vt:lpstr>
      <vt:lpstr>less  </vt:lpstr>
      <vt:lpstr>sing 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</dc:title>
  <dc:creator>Daniel</dc:creator>
  <cp:lastModifiedBy>Daniel</cp:lastModifiedBy>
  <cp:revision>18</cp:revision>
  <dcterms:created xsi:type="dcterms:W3CDTF">2013-01-15T02:43:35Z</dcterms:created>
  <dcterms:modified xsi:type="dcterms:W3CDTF">2013-07-17T21:14:43Z</dcterms:modified>
</cp:coreProperties>
</file>